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0099"/>
    <a:srgbClr val="FFFF00"/>
    <a:srgbClr val="00FF00"/>
    <a:srgbClr val="0066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68DEC2AD-627B-45BD-AAA5-F6656222FA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8829A24-93BE-4390-B8A2-CB45B3D3B4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6DB1B-B140-4381-8D18-98BDA7EEA03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CA23E-8305-4B90-B4E4-214B8149B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4B2AB-8B16-4DB0-B3E7-7007957B3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B1A24-F825-469B-B4E6-C90B04059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0E74-056A-46BB-974F-764B1398C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9DD1B-5DBB-4FD7-BC01-14381AC94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DCA92-856D-489E-98C5-40F517EC1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31B9D-5671-4704-B9B6-4DDAC4503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E94C0-8D0B-49FD-9712-3A18EB572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99EB8-AC4F-4DAD-9DA9-D43152A7F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8D672-91DB-410F-B930-DB6A7445E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79CAC-EB35-4192-A798-69C25757A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D1B00B-8C6F-4793-9AF7-6A97C29BAF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sz="4000" b="1">
                <a:solidFill>
                  <a:srgbClr val="CC0066"/>
                </a:solidFill>
              </a:rPr>
              <a:t>GLOBAL DISCOUNT TRAVEL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990099"/>
                </a:solidFill>
              </a:rPr>
              <a:t>FOR BEST FARES AND SERVICES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3399"/>
                </a:solidFill>
              </a:rPr>
              <a:t>CALL 301-270-6020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0066FF"/>
                </a:solidFill>
              </a:rPr>
              <a:t>GLOBAL DISCOUNT TRAVEL IS THE 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0066FF"/>
                </a:solidFill>
              </a:rPr>
              <a:t>GENERAL SALES AGENT OF ERITREAN AIRLINES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CC0066"/>
                </a:solidFill>
              </a:rPr>
              <a:t>CALL 1-800-ERITREA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00FF00"/>
                </a:solidFill>
              </a:rPr>
              <a:t>CHEAP FARES TO AFRICA, ASIA, EUROPE, MID EAST &amp; LATIN AMERICA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66FF"/>
                </a:solidFill>
              </a:rPr>
              <a:t>WWW.GLOBAL-DISCOUNT-TRAVEL.COM</a:t>
            </a:r>
          </a:p>
          <a:p>
            <a:pPr>
              <a:lnSpc>
                <a:spcPct val="90000"/>
              </a:lnSpc>
            </a:pPr>
            <a:endParaRPr lang="en-US" sz="36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6" dur="2000" spd="-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2473 L 0.0 -0.308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28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287  E" pathEditMode="relative" ptsTypes="">
                                      <p:cBhvr>
                                        <p:cTn id="36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GLOBAL DISCOUNT TRAVEL</vt:lpstr>
    </vt:vector>
  </TitlesOfParts>
  <Company>MDOT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DISCOUNT TRAVEL</dc:title>
  <dc:creator>ha9999z</dc:creator>
  <cp:lastModifiedBy> </cp:lastModifiedBy>
  <cp:revision>8</cp:revision>
  <dcterms:created xsi:type="dcterms:W3CDTF">2007-05-17T22:44:41Z</dcterms:created>
  <dcterms:modified xsi:type="dcterms:W3CDTF">2010-01-02T17:19:11Z</dcterms:modified>
</cp:coreProperties>
</file>