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836066F-9609-40E0-9197-5E77CA27F03D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BC208B-5A36-40FE-82AD-142D379788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4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i-ER" dirty="0"/>
              <a:t>መንእሰያት</a:t>
            </a:r>
            <a:r>
              <a:rPr lang="ti-ER" baseline="0" dirty="0"/>
              <a:t> ህግደፍ ማንሃይምን ከባቢኡን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208B-5A36-40FE-82AD-142D3797883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i-ER" dirty="0"/>
              <a:t>መንእሰያት</a:t>
            </a:r>
            <a:r>
              <a:rPr lang="ti-ER" baseline="0" dirty="0"/>
              <a:t> ህግደፍ ማንሃይምን ከባቢኡን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208B-5A36-40FE-82AD-142D3797883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4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CB0E-C302-48DA-B5FD-52A6DC2573F7}" type="datetimeFigureOut">
              <a:rPr lang="de-DE" smtClean="0"/>
              <a:pPr/>
              <a:t>06.02.2017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E5E4-6D4E-4357-B751-31C567D3152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026" name="Picture 2" descr="http://www.raimoq.com/wp-content/uploads/2014/02/operation-fenkil-1990-massawa-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23528" y="16748"/>
            <a:ext cx="8496944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i-ER" sz="48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በዓል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</a:t>
            </a:r>
            <a:r>
              <a:rPr lang="ti-ER" sz="48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መበል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2</a:t>
            </a:r>
            <a:r>
              <a:rPr lang="de-DE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7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ዓመት ስርሒት ፈንቅል</a:t>
            </a:r>
            <a:r>
              <a:rPr lang="ti-ER" sz="66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</a:t>
            </a:r>
            <a:endParaRPr lang="de-DE" sz="6600" b="1" dirty="0">
              <a:solidFill>
                <a:srgbClr val="99FF99"/>
              </a:solidFill>
              <a:latin typeface="GS GeezMahtemUnicode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77653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i-ER" dirty="0"/>
              <a:t>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3528" y="860519"/>
            <a:ext cx="849694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i-ER" sz="40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ኣብ  ከተማ </a:t>
            </a:r>
            <a:r>
              <a:rPr lang="ti-ER" sz="40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ማንሃይም</a:t>
            </a:r>
            <a:r>
              <a:rPr lang="de-DE" sz="40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                            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11.02.2017                                 </a:t>
            </a:r>
            <a:r>
              <a:rPr lang="am-ET" sz="32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ስዓት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  </a:t>
            </a:r>
            <a:r>
              <a:rPr lang="de-DE" sz="2800" b="1" dirty="0">
                <a:solidFill>
                  <a:srgbClr val="99FF99"/>
                </a:solidFill>
                <a:latin typeface="Georgia" panose="02040502050405020303" pitchFamily="18" charset="0"/>
              </a:rPr>
              <a:t>17.00Uhr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   </a:t>
            </a:r>
            <a:endParaRPr lang="de-DE" sz="6000" b="1" dirty="0">
              <a:solidFill>
                <a:srgbClr val="99FF99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496" y="5374957"/>
            <a:ext cx="26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i-ER" b="1" dirty="0">
                <a:solidFill>
                  <a:srgbClr val="FF0000"/>
                </a:solidFill>
              </a:rPr>
              <a:t>ቦታ፡</a:t>
            </a:r>
            <a:r>
              <a:rPr lang="de-DE" b="1" dirty="0">
                <a:solidFill>
                  <a:srgbClr val="FF0000"/>
                </a:solidFill>
              </a:rPr>
              <a:t> Rheingold str. 47-49 </a:t>
            </a:r>
            <a:r>
              <a:rPr lang="ti-ER" b="1" dirty="0">
                <a:solidFill>
                  <a:srgbClr val="FF0000"/>
                </a:solidFill>
              </a:rPr>
              <a:t>M</a:t>
            </a:r>
            <a:r>
              <a:rPr lang="de-DE" b="1" dirty="0" err="1">
                <a:solidFill>
                  <a:srgbClr val="FF0000"/>
                </a:solidFill>
              </a:rPr>
              <a:t>annheim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Neckarau</a:t>
            </a:r>
            <a:r>
              <a:rPr lang="de-DE" b="1" dirty="0">
                <a:solidFill>
                  <a:srgbClr val="FF0000"/>
                </a:solidFill>
              </a:rPr>
              <a:t>    </a:t>
            </a:r>
            <a:endParaRPr lang="ti-ER" b="1" baseline="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7703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i-ER" baseline="0" dirty="0"/>
          </a:p>
        </p:txBody>
      </p:sp>
      <p:sp>
        <p:nvSpPr>
          <p:cNvPr id="14" name="Rechteck 13"/>
          <p:cNvSpPr/>
          <p:nvPr/>
        </p:nvSpPr>
        <p:spPr>
          <a:xfrm>
            <a:off x="3770338" y="324433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0" dirty="0"/>
              <a:t> </a:t>
            </a:r>
            <a:endParaRPr lang="ti-ER" baseline="0" dirty="0"/>
          </a:p>
        </p:txBody>
      </p:sp>
      <p:sp>
        <p:nvSpPr>
          <p:cNvPr id="22" name="Rechteck 21"/>
          <p:cNvSpPr/>
          <p:nvPr/>
        </p:nvSpPr>
        <p:spPr>
          <a:xfrm>
            <a:off x="6444208" y="5313402"/>
            <a:ext cx="2719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ti-ER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ምስ</a:t>
            </a:r>
            <a:r>
              <a:rPr lang="ti-ER" sz="2000" b="1" baseline="0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de-DE" sz="2000" b="1" baseline="0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ወናማት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ስነ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ጥበባውያን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            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መንእሰያት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2524" y="6021288"/>
            <a:ext cx="8143932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i-ER" sz="4400" b="1" dirty="0"/>
              <a:t>    </a:t>
            </a:r>
            <a:r>
              <a:rPr lang="ti-ER" sz="3600" b="1" dirty="0">
                <a:latin typeface="GS GeezMahtemUnicode" panose="00000500000000000000" pitchFamily="2" charset="0"/>
              </a:rPr>
              <a:t>መንእሰያት </a:t>
            </a:r>
            <a:r>
              <a:rPr lang="ti-ER" sz="3600" b="1" baseline="0" dirty="0">
                <a:latin typeface="GS GeezMahtemUnicode" panose="00000500000000000000" pitchFamily="2" charset="0"/>
              </a:rPr>
              <a:t> ህግደፍ  ማንሃይምን  ከባቢኡን</a:t>
            </a:r>
            <a:endParaRPr lang="de-DE" sz="3600" b="1" dirty="0">
              <a:latin typeface="GS GeezMahtemUnicode" panose="000005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507233"/>
            <a:ext cx="1818486" cy="1144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026" name="Picture 2" descr="http://www.raimoq.com/wp-content/uploads/2014/02/operation-fenkil-1990-massawa-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462226" y="-27384"/>
            <a:ext cx="8358246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i-ER" sz="48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በዓል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</a:t>
            </a:r>
            <a:r>
              <a:rPr lang="ti-ER" sz="48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መበል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2</a:t>
            </a:r>
            <a:r>
              <a:rPr lang="de-DE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7</a:t>
            </a:r>
            <a:r>
              <a:rPr lang="ti-ER" sz="48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ዓመት ስርሒት ፈንቅል</a:t>
            </a:r>
            <a:r>
              <a:rPr lang="ti-ER" sz="66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</a:t>
            </a:r>
            <a:endParaRPr lang="de-DE" sz="6600" b="1" dirty="0">
              <a:solidFill>
                <a:srgbClr val="99FF99"/>
              </a:solidFill>
              <a:latin typeface="GS GeezMahtemUnicode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77653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i-ER" dirty="0"/>
              <a:t> 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908720"/>
            <a:ext cx="8358246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i-ER" sz="40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ኣብ  ከተማ </a:t>
            </a:r>
            <a:r>
              <a:rPr lang="ti-ER" sz="4000" b="1" baseline="0" dirty="0">
                <a:solidFill>
                  <a:srgbClr val="99FF99"/>
                </a:solidFill>
                <a:latin typeface="GS GeezMahtemUnicode" panose="00000500000000000000" pitchFamily="2" charset="0"/>
              </a:rPr>
              <a:t> ማንሃይም</a:t>
            </a:r>
            <a:r>
              <a:rPr lang="de-DE" sz="40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                            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11.02.2017                                 </a:t>
            </a:r>
            <a:r>
              <a:rPr lang="am-ET" sz="3200" b="1" dirty="0">
                <a:solidFill>
                  <a:srgbClr val="99FF99"/>
                </a:solidFill>
                <a:latin typeface="GS GeezMahtemUnicode" panose="00000500000000000000" pitchFamily="2" charset="0"/>
              </a:rPr>
              <a:t>ስዓት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  </a:t>
            </a:r>
            <a:r>
              <a:rPr lang="de-DE" sz="2800" b="1" dirty="0">
                <a:solidFill>
                  <a:srgbClr val="99FF99"/>
                </a:solidFill>
                <a:latin typeface="Georgia" panose="02040502050405020303" pitchFamily="18" charset="0"/>
              </a:rPr>
              <a:t>17.00Uhr</a:t>
            </a:r>
            <a:r>
              <a:rPr lang="de-DE" sz="3200" b="1" dirty="0">
                <a:solidFill>
                  <a:srgbClr val="99FF99"/>
                </a:solidFill>
                <a:latin typeface="Georgia" panose="02040502050405020303" pitchFamily="18" charset="0"/>
              </a:rPr>
              <a:t>   </a:t>
            </a:r>
            <a:endParaRPr lang="de-DE" sz="6000" b="1" dirty="0">
              <a:solidFill>
                <a:srgbClr val="99FF99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496" y="5374957"/>
            <a:ext cx="2635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i-ER" b="1" dirty="0">
                <a:solidFill>
                  <a:srgbClr val="FF0000"/>
                </a:solidFill>
              </a:rPr>
              <a:t>ቦታ፡</a:t>
            </a:r>
            <a:r>
              <a:rPr lang="de-DE" b="1" dirty="0">
                <a:solidFill>
                  <a:srgbClr val="FF0000"/>
                </a:solidFill>
              </a:rPr>
              <a:t> Rheingold str. 47-49 </a:t>
            </a:r>
            <a:r>
              <a:rPr lang="ti-ER" b="1" dirty="0">
                <a:solidFill>
                  <a:srgbClr val="FF0000"/>
                </a:solidFill>
              </a:rPr>
              <a:t>M</a:t>
            </a:r>
            <a:r>
              <a:rPr lang="de-DE" b="1" dirty="0" err="1">
                <a:solidFill>
                  <a:srgbClr val="FF0000"/>
                </a:solidFill>
              </a:rPr>
              <a:t>annheim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Neckarau</a:t>
            </a:r>
            <a:r>
              <a:rPr lang="de-DE" b="1" dirty="0">
                <a:solidFill>
                  <a:srgbClr val="FF0000"/>
                </a:solidFill>
              </a:rPr>
              <a:t>    </a:t>
            </a:r>
            <a:endParaRPr lang="ti-ER" b="1" baseline="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7703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i-ER" baseline="0" dirty="0"/>
          </a:p>
        </p:txBody>
      </p:sp>
      <p:sp>
        <p:nvSpPr>
          <p:cNvPr id="14" name="Rechteck 13"/>
          <p:cNvSpPr/>
          <p:nvPr/>
        </p:nvSpPr>
        <p:spPr>
          <a:xfrm>
            <a:off x="3770338" y="324433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0" dirty="0"/>
              <a:t> </a:t>
            </a:r>
            <a:endParaRPr lang="ti-ER" baseline="0" dirty="0"/>
          </a:p>
        </p:txBody>
      </p:sp>
      <p:sp>
        <p:nvSpPr>
          <p:cNvPr id="22" name="Rechteck 21"/>
          <p:cNvSpPr/>
          <p:nvPr/>
        </p:nvSpPr>
        <p:spPr>
          <a:xfrm>
            <a:off x="6444208" y="5385410"/>
            <a:ext cx="2719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ti-ER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ምስ</a:t>
            </a:r>
            <a:r>
              <a:rPr lang="ti-ER" sz="2000" b="1" baseline="0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de-DE" sz="2000" b="1" baseline="0" dirty="0">
                <a:solidFill>
                  <a:srgbClr val="FF0000"/>
                </a:solidFill>
                <a:latin typeface="GS GeezMahtemUnicode" panose="00000500000000000000" pitchFamily="2" charset="0"/>
              </a:rPr>
              <a:t>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ወናማት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ስነ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ጥበባውያን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              </a:t>
            </a:r>
            <a:r>
              <a:rPr lang="am-ET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መንእሰያት</a:t>
            </a:r>
            <a:r>
              <a:rPr lang="de-DE" sz="2000" b="1" dirty="0">
                <a:solidFill>
                  <a:srgbClr val="FF0000"/>
                </a:solidFill>
                <a:latin typeface="GS GeezMahtemUnicode" panose="00000500000000000000" pitchFamily="2" charset="0"/>
              </a:rPr>
              <a:t>  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2524" y="6021288"/>
            <a:ext cx="8143932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i-ER" sz="4400" b="1" dirty="0"/>
              <a:t>    </a:t>
            </a:r>
            <a:r>
              <a:rPr lang="ti-ER" sz="3600" b="1" dirty="0">
                <a:latin typeface="GS GeezMahtemUnicode" panose="00000500000000000000" pitchFamily="2" charset="0"/>
              </a:rPr>
              <a:t>መንእሰያት </a:t>
            </a:r>
            <a:r>
              <a:rPr lang="ti-ER" sz="3600" b="1" baseline="0" dirty="0">
                <a:latin typeface="GS GeezMahtemUnicode" panose="00000500000000000000" pitchFamily="2" charset="0"/>
              </a:rPr>
              <a:t> ህግደፍ  ማንሃይምን  ከባቢኡን</a:t>
            </a:r>
            <a:endParaRPr lang="de-DE" sz="3600" b="1" dirty="0">
              <a:latin typeface="GS GeezMahtemUnicode" panose="000005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246782"/>
            <a:ext cx="1159156" cy="11475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748" y="4306077"/>
            <a:ext cx="1135173" cy="10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257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Bildschirmpräsentation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GS GeezMahtemUnicode</vt:lpstr>
      <vt:lpstr>Nyala</vt:lpstr>
      <vt:lpstr>Larissa-Design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Netzanet Tewelde</dc:creator>
  <cp:lastModifiedBy>Haddish Goitom</cp:lastModifiedBy>
  <cp:revision>18</cp:revision>
  <cp:lastPrinted>2017-02-06T00:12:24Z</cp:lastPrinted>
  <dcterms:created xsi:type="dcterms:W3CDTF">2016-01-23T20:55:37Z</dcterms:created>
  <dcterms:modified xsi:type="dcterms:W3CDTF">2017-02-06T16:27:59Z</dcterms:modified>
</cp:coreProperties>
</file>